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E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2A42B-4F4B-4AA4-BA6F-8DC8403A532B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D638BC-6FDA-4061-B85E-D1AF2F0CA26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১. </a:t>
          </a:r>
          <a:endParaRPr lang="en-US" dirty="0"/>
        </a:p>
      </dgm:t>
    </dgm:pt>
    <dgm:pt modelId="{55525A80-ECA9-40D0-AF25-000DBD8A54BB}" type="parTrans" cxnId="{60FBF5B7-BCC3-429C-8458-CC39A5FD1790}">
      <dgm:prSet/>
      <dgm:spPr/>
      <dgm:t>
        <a:bodyPr/>
        <a:lstStyle/>
        <a:p>
          <a:endParaRPr lang="en-US"/>
        </a:p>
      </dgm:t>
    </dgm:pt>
    <dgm:pt modelId="{2C8B3A56-5EC2-40A5-8581-5664A2DD0F0F}" type="sibTrans" cxnId="{60FBF5B7-BCC3-429C-8458-CC39A5FD1790}">
      <dgm:prSet/>
      <dgm:spPr/>
      <dgm:t>
        <a:bodyPr/>
        <a:lstStyle/>
        <a:p>
          <a:endParaRPr lang="en-US"/>
        </a:p>
      </dgm:t>
    </dgm:pt>
    <dgm:pt modelId="{D9DF1071-770D-4F9F-9B1B-89ED8F965E2A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scene3d>
          <a:camera prst="orthographicFront"/>
          <a:lightRig rig="flat" dir="t"/>
        </a:scene3d>
        <a:sp3d extrusionH="12700" prstMaterial="plastic">
          <a:bevelT w="50800" h="50800" prst="angle"/>
        </a:sp3d>
      </dgm:spPr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মাঠ ফসলের প্রকারভেদ বলতে পারবে</a:t>
          </a:r>
          <a:r>
            <a:rPr lang="bn-BD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 </a:t>
          </a:r>
          <a:endParaRPr lang="en-US" sz="3600" b="1" cap="none" spc="50" dirty="0">
            <a:ln w="0"/>
            <a:solidFill>
              <a:srgbClr val="002060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153D8F70-7F4F-4136-9437-7596791FD0E5}" type="parTrans" cxnId="{A62F6207-8F11-4350-B981-70BAECE4CBCD}">
      <dgm:prSet/>
      <dgm:spPr/>
      <dgm:t>
        <a:bodyPr/>
        <a:lstStyle/>
        <a:p>
          <a:endParaRPr lang="en-US"/>
        </a:p>
      </dgm:t>
    </dgm:pt>
    <dgm:pt modelId="{5D324025-5191-4617-A887-2139643FB45E}" type="sibTrans" cxnId="{A62F6207-8F11-4350-B981-70BAECE4CBCD}">
      <dgm:prSet/>
      <dgm:spPr/>
      <dgm:t>
        <a:bodyPr/>
        <a:lstStyle/>
        <a:p>
          <a:endParaRPr lang="en-US"/>
        </a:p>
      </dgm:t>
    </dgm:pt>
    <dgm:pt modelId="{404A0818-6C2E-4173-B204-5D8C17ACA981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২. </a:t>
          </a:r>
          <a:endParaRPr lang="en-US" dirty="0"/>
        </a:p>
      </dgm:t>
    </dgm:pt>
    <dgm:pt modelId="{2D2AAA8E-CA26-4CDE-B99D-BE9C4CA885AE}" type="parTrans" cxnId="{9D887CC4-B105-4A40-859C-88F81FEF8C4E}">
      <dgm:prSet/>
      <dgm:spPr/>
      <dgm:t>
        <a:bodyPr/>
        <a:lstStyle/>
        <a:p>
          <a:endParaRPr lang="en-US"/>
        </a:p>
      </dgm:t>
    </dgm:pt>
    <dgm:pt modelId="{81E553EC-6B39-4F00-BEE8-78CD4F8AB300}" type="sibTrans" cxnId="{9D887CC4-B105-4A40-859C-88F81FEF8C4E}">
      <dgm:prSet/>
      <dgm:spPr/>
      <dgm:t>
        <a:bodyPr/>
        <a:lstStyle/>
        <a:p>
          <a:endParaRPr lang="en-US"/>
        </a:p>
      </dgm:t>
    </dgm:pt>
    <dgm:pt modelId="{5FE8A043-53BF-4EFD-AE21-84E764F5AACF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মাঠ ফসলের বৈশিষ্ঠ্য বর্ণনা করতে পারবে </a:t>
          </a:r>
          <a:r>
            <a:rPr lang="bn-BD" sz="36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; </a:t>
          </a:r>
          <a:endParaRPr lang="en-US" sz="3600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AA75DB1-9C36-4096-A814-749F1C7C2B25}" type="parTrans" cxnId="{AC566E6B-A46E-4B8F-A6F7-21ED95C4A394}">
      <dgm:prSet/>
      <dgm:spPr/>
      <dgm:t>
        <a:bodyPr/>
        <a:lstStyle/>
        <a:p>
          <a:endParaRPr lang="en-US"/>
        </a:p>
      </dgm:t>
    </dgm:pt>
    <dgm:pt modelId="{0FFE1E87-AB68-4F7E-AEBB-367A99741A91}" type="sibTrans" cxnId="{AC566E6B-A46E-4B8F-A6F7-21ED95C4A394}">
      <dgm:prSet/>
      <dgm:spPr/>
      <dgm:t>
        <a:bodyPr/>
        <a:lstStyle/>
        <a:p>
          <a:endParaRPr lang="en-US"/>
        </a:p>
      </dgm:t>
    </dgm:pt>
    <dgm:pt modelId="{21869CDF-1079-46C7-8780-76BADDD119E4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৩. </a:t>
          </a:r>
          <a:endParaRPr lang="en-US" dirty="0"/>
        </a:p>
      </dgm:t>
    </dgm:pt>
    <dgm:pt modelId="{C4AB6F3C-5091-47B6-984A-077AA3EF1892}" type="parTrans" cxnId="{DEA76A93-2F6E-47ED-938F-72EE7F5843DF}">
      <dgm:prSet/>
      <dgm:spPr/>
      <dgm:t>
        <a:bodyPr/>
        <a:lstStyle/>
        <a:p>
          <a:endParaRPr lang="en-US"/>
        </a:p>
      </dgm:t>
    </dgm:pt>
    <dgm:pt modelId="{9D1EA879-5C58-4455-9534-703C83135977}" type="sibTrans" cxnId="{DEA76A93-2F6E-47ED-938F-72EE7F5843DF}">
      <dgm:prSet/>
      <dgm:spPr/>
      <dgm:t>
        <a:bodyPr/>
        <a:lstStyle/>
        <a:p>
          <a:endParaRPr lang="en-US"/>
        </a:p>
      </dgm:t>
    </dgm:pt>
    <dgm:pt modelId="{94A344A1-4834-45E0-A218-3F1911CBF5D3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মাঠ ফসলের অর্থনৈতিক গুরুত্ব বিশ্লেষণ </a:t>
          </a:r>
          <a:r>
            <a:rPr lang="bn-BD" sz="36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করতে পারবে।</a:t>
          </a:r>
          <a:endParaRPr lang="en-US" sz="3600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84545C6-683E-497B-BE91-32942FA3BBDC}" type="parTrans" cxnId="{11948DDD-7C76-48FA-ACCF-D7C4C3CCD5B0}">
      <dgm:prSet/>
      <dgm:spPr/>
      <dgm:t>
        <a:bodyPr/>
        <a:lstStyle/>
        <a:p>
          <a:endParaRPr lang="en-US"/>
        </a:p>
      </dgm:t>
    </dgm:pt>
    <dgm:pt modelId="{D44AC927-6EC4-412D-BF30-7923DA684D80}" type="sibTrans" cxnId="{11948DDD-7C76-48FA-ACCF-D7C4C3CCD5B0}">
      <dgm:prSet/>
      <dgm:spPr/>
      <dgm:t>
        <a:bodyPr/>
        <a:lstStyle/>
        <a:p>
          <a:endParaRPr lang="en-US"/>
        </a:p>
      </dgm:t>
    </dgm:pt>
    <dgm:pt modelId="{D7B10489-FE62-4F19-8032-E47897ECADD9}" type="pres">
      <dgm:prSet presAssocID="{1952A42B-4F4B-4AA4-BA6F-8DC8403A53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55E06-7969-4A03-BA0D-17DB9ECE544A}" type="pres">
      <dgm:prSet presAssocID="{13D638BC-6FDA-4061-B85E-D1AF2F0CA263}" presName="composite" presStyleCnt="0"/>
      <dgm:spPr/>
      <dgm:t>
        <a:bodyPr/>
        <a:lstStyle/>
        <a:p>
          <a:endParaRPr lang="en-US"/>
        </a:p>
      </dgm:t>
    </dgm:pt>
    <dgm:pt modelId="{4BE058F5-5CD2-4E10-B0EC-8920E1445A6C}" type="pres">
      <dgm:prSet presAssocID="{13D638BC-6FDA-4061-B85E-D1AF2F0CA2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B5710-ACD6-4039-993C-848764C5A1CC}" type="pres">
      <dgm:prSet presAssocID="{13D638BC-6FDA-4061-B85E-D1AF2F0CA263}" presName="descendantText" presStyleLbl="alignAcc1" presStyleIdx="0" presStyleCnt="3" custLinFactNeighborX="0" custLinFactNeighborY="6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E252-1AB1-467B-BC58-9A09B7CFD542}" type="pres">
      <dgm:prSet presAssocID="{2C8B3A56-5EC2-40A5-8581-5664A2DD0F0F}" presName="sp" presStyleCnt="0"/>
      <dgm:spPr/>
      <dgm:t>
        <a:bodyPr/>
        <a:lstStyle/>
        <a:p>
          <a:endParaRPr lang="en-US"/>
        </a:p>
      </dgm:t>
    </dgm:pt>
    <dgm:pt modelId="{15AB44C8-64F8-4930-9882-37C418E9C50A}" type="pres">
      <dgm:prSet presAssocID="{404A0818-6C2E-4173-B204-5D8C17ACA981}" presName="composite" presStyleCnt="0"/>
      <dgm:spPr/>
      <dgm:t>
        <a:bodyPr/>
        <a:lstStyle/>
        <a:p>
          <a:endParaRPr lang="en-US"/>
        </a:p>
      </dgm:t>
    </dgm:pt>
    <dgm:pt modelId="{F7238A48-6E96-4FDC-B718-543FB9D84B12}" type="pres">
      <dgm:prSet presAssocID="{404A0818-6C2E-4173-B204-5D8C17ACA9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A18A4-B2C9-45FC-8C36-CE656B3185BE}" type="pres">
      <dgm:prSet presAssocID="{404A0818-6C2E-4173-B204-5D8C17ACA981}" presName="descendantText" presStyleLbl="alignAcc1" presStyleIdx="1" presStyleCnt="3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4CCF-41DA-4E6A-8082-3F07B38BB3C0}" type="pres">
      <dgm:prSet presAssocID="{81E553EC-6B39-4F00-BEE8-78CD4F8AB300}" presName="sp" presStyleCnt="0"/>
      <dgm:spPr/>
      <dgm:t>
        <a:bodyPr/>
        <a:lstStyle/>
        <a:p>
          <a:endParaRPr lang="en-US"/>
        </a:p>
      </dgm:t>
    </dgm:pt>
    <dgm:pt modelId="{EB83FA37-F444-473D-A39D-CA3FE8CE318E}" type="pres">
      <dgm:prSet presAssocID="{21869CDF-1079-46C7-8780-76BADDD119E4}" presName="composite" presStyleCnt="0"/>
      <dgm:spPr/>
      <dgm:t>
        <a:bodyPr/>
        <a:lstStyle/>
        <a:p>
          <a:endParaRPr lang="en-US"/>
        </a:p>
      </dgm:t>
    </dgm:pt>
    <dgm:pt modelId="{97B46740-EE3E-4D87-A8EF-DE5026CA2DB6}" type="pres">
      <dgm:prSet presAssocID="{21869CDF-1079-46C7-8780-76BADDD119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24FF5-A57D-4165-BDB6-4C94995CBAE2}" type="pres">
      <dgm:prSet presAssocID="{21869CDF-1079-46C7-8780-76BADDD119E4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31ED51-8DAE-4316-9CA0-3FB239820023}" type="presOf" srcId="{5FE8A043-53BF-4EFD-AE21-84E764F5AACF}" destId="{03EA18A4-B2C9-45FC-8C36-CE656B3185BE}" srcOrd="0" destOrd="0" presId="urn:microsoft.com/office/officeart/2005/8/layout/chevron2"/>
    <dgm:cxn modelId="{A62F6207-8F11-4350-B981-70BAECE4CBCD}" srcId="{13D638BC-6FDA-4061-B85E-D1AF2F0CA263}" destId="{D9DF1071-770D-4F9F-9B1B-89ED8F965E2A}" srcOrd="0" destOrd="0" parTransId="{153D8F70-7F4F-4136-9437-7596791FD0E5}" sibTransId="{5D324025-5191-4617-A887-2139643FB45E}"/>
    <dgm:cxn modelId="{ECB27804-60AB-4649-A0E9-34B5021EC229}" type="presOf" srcId="{21869CDF-1079-46C7-8780-76BADDD119E4}" destId="{97B46740-EE3E-4D87-A8EF-DE5026CA2DB6}" srcOrd="0" destOrd="0" presId="urn:microsoft.com/office/officeart/2005/8/layout/chevron2"/>
    <dgm:cxn modelId="{11948DDD-7C76-48FA-ACCF-D7C4C3CCD5B0}" srcId="{21869CDF-1079-46C7-8780-76BADDD119E4}" destId="{94A344A1-4834-45E0-A218-3F1911CBF5D3}" srcOrd="0" destOrd="0" parTransId="{184545C6-683E-497B-BE91-32942FA3BBDC}" sibTransId="{D44AC927-6EC4-412D-BF30-7923DA684D80}"/>
    <dgm:cxn modelId="{8ECF6FC4-DE31-49AA-A5F7-166E5CE62C9A}" type="presOf" srcId="{13D638BC-6FDA-4061-B85E-D1AF2F0CA263}" destId="{4BE058F5-5CD2-4E10-B0EC-8920E1445A6C}" srcOrd="0" destOrd="0" presId="urn:microsoft.com/office/officeart/2005/8/layout/chevron2"/>
    <dgm:cxn modelId="{9D887CC4-B105-4A40-859C-88F81FEF8C4E}" srcId="{1952A42B-4F4B-4AA4-BA6F-8DC8403A532B}" destId="{404A0818-6C2E-4173-B204-5D8C17ACA981}" srcOrd="1" destOrd="0" parTransId="{2D2AAA8E-CA26-4CDE-B99D-BE9C4CA885AE}" sibTransId="{81E553EC-6B39-4F00-BEE8-78CD4F8AB300}"/>
    <dgm:cxn modelId="{60FBF5B7-BCC3-429C-8458-CC39A5FD1790}" srcId="{1952A42B-4F4B-4AA4-BA6F-8DC8403A532B}" destId="{13D638BC-6FDA-4061-B85E-D1AF2F0CA263}" srcOrd="0" destOrd="0" parTransId="{55525A80-ECA9-40D0-AF25-000DBD8A54BB}" sibTransId="{2C8B3A56-5EC2-40A5-8581-5664A2DD0F0F}"/>
    <dgm:cxn modelId="{AC566E6B-A46E-4B8F-A6F7-21ED95C4A394}" srcId="{404A0818-6C2E-4173-B204-5D8C17ACA981}" destId="{5FE8A043-53BF-4EFD-AE21-84E764F5AACF}" srcOrd="0" destOrd="0" parTransId="{7AA75DB1-9C36-4096-A814-749F1C7C2B25}" sibTransId="{0FFE1E87-AB68-4F7E-AEBB-367A99741A91}"/>
    <dgm:cxn modelId="{04859FE1-F2C2-490B-A3C4-67FB7C67E2FF}" type="presOf" srcId="{D9DF1071-770D-4F9F-9B1B-89ED8F965E2A}" destId="{869B5710-ACD6-4039-993C-848764C5A1CC}" srcOrd="0" destOrd="0" presId="urn:microsoft.com/office/officeart/2005/8/layout/chevron2"/>
    <dgm:cxn modelId="{DEA76A93-2F6E-47ED-938F-72EE7F5843DF}" srcId="{1952A42B-4F4B-4AA4-BA6F-8DC8403A532B}" destId="{21869CDF-1079-46C7-8780-76BADDD119E4}" srcOrd="2" destOrd="0" parTransId="{C4AB6F3C-5091-47B6-984A-077AA3EF1892}" sibTransId="{9D1EA879-5C58-4455-9534-703C83135977}"/>
    <dgm:cxn modelId="{ACAB6FDA-1C73-4ACE-9E39-EAEF105D06D3}" type="presOf" srcId="{94A344A1-4834-45E0-A218-3F1911CBF5D3}" destId="{AC524FF5-A57D-4165-BDB6-4C94995CBAE2}" srcOrd="0" destOrd="0" presId="urn:microsoft.com/office/officeart/2005/8/layout/chevron2"/>
    <dgm:cxn modelId="{4E2F705F-CEC5-4CB4-915D-CDAA5638D7F1}" type="presOf" srcId="{404A0818-6C2E-4173-B204-5D8C17ACA981}" destId="{F7238A48-6E96-4FDC-B718-543FB9D84B12}" srcOrd="0" destOrd="0" presId="urn:microsoft.com/office/officeart/2005/8/layout/chevron2"/>
    <dgm:cxn modelId="{4956006D-BBD8-4990-A51B-AC64BD26A66F}" type="presOf" srcId="{1952A42B-4F4B-4AA4-BA6F-8DC8403A532B}" destId="{D7B10489-FE62-4F19-8032-E47897ECADD9}" srcOrd="0" destOrd="0" presId="urn:microsoft.com/office/officeart/2005/8/layout/chevron2"/>
    <dgm:cxn modelId="{F5F5B8B4-73F4-4401-A767-4191EBFE94F2}" type="presParOf" srcId="{D7B10489-FE62-4F19-8032-E47897ECADD9}" destId="{15055E06-7969-4A03-BA0D-17DB9ECE544A}" srcOrd="0" destOrd="0" presId="urn:microsoft.com/office/officeart/2005/8/layout/chevron2"/>
    <dgm:cxn modelId="{C5F4645D-5938-40E6-8420-CBEA4EFA5635}" type="presParOf" srcId="{15055E06-7969-4A03-BA0D-17DB9ECE544A}" destId="{4BE058F5-5CD2-4E10-B0EC-8920E1445A6C}" srcOrd="0" destOrd="0" presId="urn:microsoft.com/office/officeart/2005/8/layout/chevron2"/>
    <dgm:cxn modelId="{987F5AF8-F590-45D8-9A60-AB031696F83F}" type="presParOf" srcId="{15055E06-7969-4A03-BA0D-17DB9ECE544A}" destId="{869B5710-ACD6-4039-993C-848764C5A1CC}" srcOrd="1" destOrd="0" presId="urn:microsoft.com/office/officeart/2005/8/layout/chevron2"/>
    <dgm:cxn modelId="{EA917425-FAE6-4F07-A7A1-FAA6419F9103}" type="presParOf" srcId="{D7B10489-FE62-4F19-8032-E47897ECADD9}" destId="{F0B7E252-1AB1-467B-BC58-9A09B7CFD542}" srcOrd="1" destOrd="0" presId="urn:microsoft.com/office/officeart/2005/8/layout/chevron2"/>
    <dgm:cxn modelId="{A16F5DAC-716B-4489-B09D-6D187A625684}" type="presParOf" srcId="{D7B10489-FE62-4F19-8032-E47897ECADD9}" destId="{15AB44C8-64F8-4930-9882-37C418E9C50A}" srcOrd="2" destOrd="0" presId="urn:microsoft.com/office/officeart/2005/8/layout/chevron2"/>
    <dgm:cxn modelId="{079F831F-15D3-48DC-929C-1E0528DF9B0A}" type="presParOf" srcId="{15AB44C8-64F8-4930-9882-37C418E9C50A}" destId="{F7238A48-6E96-4FDC-B718-543FB9D84B12}" srcOrd="0" destOrd="0" presId="urn:microsoft.com/office/officeart/2005/8/layout/chevron2"/>
    <dgm:cxn modelId="{FDBE54EA-F93A-4850-9967-BBDE259F4A75}" type="presParOf" srcId="{15AB44C8-64F8-4930-9882-37C418E9C50A}" destId="{03EA18A4-B2C9-45FC-8C36-CE656B3185BE}" srcOrd="1" destOrd="0" presId="urn:microsoft.com/office/officeart/2005/8/layout/chevron2"/>
    <dgm:cxn modelId="{95ABFF10-1753-4BBE-85A6-50BBEFADCCFF}" type="presParOf" srcId="{D7B10489-FE62-4F19-8032-E47897ECADD9}" destId="{3A924CCF-41DA-4E6A-8082-3F07B38BB3C0}" srcOrd="3" destOrd="0" presId="urn:microsoft.com/office/officeart/2005/8/layout/chevron2"/>
    <dgm:cxn modelId="{DE31B318-439E-41DA-9A3F-2B2FA2D5E3D7}" type="presParOf" srcId="{D7B10489-FE62-4F19-8032-E47897ECADD9}" destId="{EB83FA37-F444-473D-A39D-CA3FE8CE318E}" srcOrd="4" destOrd="0" presId="urn:microsoft.com/office/officeart/2005/8/layout/chevron2"/>
    <dgm:cxn modelId="{E1DD228D-B77D-4206-813A-E17AED4F47F9}" type="presParOf" srcId="{EB83FA37-F444-473D-A39D-CA3FE8CE318E}" destId="{97B46740-EE3E-4D87-A8EF-DE5026CA2DB6}" srcOrd="0" destOrd="0" presId="urn:microsoft.com/office/officeart/2005/8/layout/chevron2"/>
    <dgm:cxn modelId="{D369D7C4-51C8-42D6-BC2B-FC27A34A684B}" type="presParOf" srcId="{EB83FA37-F444-473D-A39D-CA3FE8CE318E}" destId="{AC524FF5-A57D-4165-BDB6-4C94995CBA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5C3070-272E-4C68-86FA-3015805D0C68}" type="doc">
      <dgm:prSet loTypeId="urn:microsoft.com/office/officeart/2005/8/layout/radial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13C0208-C8E0-4A22-BBE2-E7E358EE61B2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মাঠ ফসল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86375E-066A-48D5-B207-C8F6A7546053}" type="parTrans" cxnId="{E4B03256-ED57-439D-9FE0-350ACFCC259C}">
      <dgm:prSet/>
      <dgm:spPr/>
      <dgm:t>
        <a:bodyPr/>
        <a:lstStyle/>
        <a:p>
          <a:endParaRPr lang="en-US"/>
        </a:p>
      </dgm:t>
    </dgm:pt>
    <dgm:pt modelId="{83348C34-3CC9-467C-A8FC-8F1B2661BE1E}" type="sibTrans" cxnId="{E4B03256-ED57-439D-9FE0-350ACFCC259C}">
      <dgm:prSet/>
      <dgm:spPr/>
      <dgm:t>
        <a:bodyPr/>
        <a:lstStyle/>
        <a:p>
          <a:endParaRPr lang="en-US"/>
        </a:p>
      </dgm:t>
    </dgm:pt>
    <dgm:pt modelId="{BD8051CB-AF47-4767-A8EF-364FC19C9AC3}">
      <dgm:prSet phldrT="[Text]" custT="1"/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দানা ফসল 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8B0FAC-FE4C-4EC6-987A-F1FF03EBA548}" type="parTrans" cxnId="{06E0BC8B-37F7-46B0-8BAC-BE3C1A228DEB}">
      <dgm:prSet/>
      <dgm:spPr/>
      <dgm:t>
        <a:bodyPr/>
        <a:lstStyle/>
        <a:p>
          <a:endParaRPr lang="en-US"/>
        </a:p>
      </dgm:t>
    </dgm:pt>
    <dgm:pt modelId="{DE34473D-5F0D-4118-8636-19AAC35F98BD}" type="sibTrans" cxnId="{06E0BC8B-37F7-46B0-8BAC-BE3C1A228DEB}">
      <dgm:prSet/>
      <dgm:spPr/>
      <dgm:t>
        <a:bodyPr/>
        <a:lstStyle/>
        <a:p>
          <a:endParaRPr lang="en-US"/>
        </a:p>
      </dgm:t>
    </dgm:pt>
    <dgm:pt modelId="{179F7033-55D2-4634-9A93-D9C1291135CE}">
      <dgm:prSet phldrT="[Text]" custT="1"/>
      <dgm:spPr/>
      <dgm:t>
        <a:bodyPr/>
        <a:lstStyle/>
        <a:p>
          <a:r>
            <a: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আঁশ ফসল 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A65206-1591-420E-AB79-43DAAC5BF61B}" type="parTrans" cxnId="{DCB8A353-36CC-4BA1-969D-59B4D20DB941}">
      <dgm:prSet/>
      <dgm:spPr/>
      <dgm:t>
        <a:bodyPr/>
        <a:lstStyle/>
        <a:p>
          <a:endParaRPr lang="en-US"/>
        </a:p>
      </dgm:t>
    </dgm:pt>
    <dgm:pt modelId="{A5843F66-FB2A-4133-8A5E-6A4982EBB6F4}" type="sibTrans" cxnId="{DCB8A353-36CC-4BA1-969D-59B4D20DB941}">
      <dgm:prSet/>
      <dgm:spPr/>
      <dgm:t>
        <a:bodyPr/>
        <a:lstStyle/>
        <a:p>
          <a:endParaRPr lang="en-US"/>
        </a:p>
      </dgm:t>
    </dgm:pt>
    <dgm:pt modelId="{5435224B-23ED-4411-AEA7-58AB360BA080}">
      <dgm:prSet phldrT="[Text]" custT="1"/>
      <dgm:spPr/>
      <dgm:t>
        <a:bodyPr/>
        <a:lstStyle/>
        <a:p>
          <a:r>
            <a: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চিনি ফসল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F6FA6A-16F4-4679-8D06-88C5604E94ED}" type="parTrans" cxnId="{65B0F7B2-CF68-46C5-80E8-DB7F22E47DD3}">
      <dgm:prSet/>
      <dgm:spPr/>
      <dgm:t>
        <a:bodyPr/>
        <a:lstStyle/>
        <a:p>
          <a:endParaRPr lang="en-US"/>
        </a:p>
      </dgm:t>
    </dgm:pt>
    <dgm:pt modelId="{8CC7EEA9-EA74-4D92-BB2E-26D88F710FE8}" type="sibTrans" cxnId="{65B0F7B2-CF68-46C5-80E8-DB7F22E47DD3}">
      <dgm:prSet/>
      <dgm:spPr/>
      <dgm:t>
        <a:bodyPr/>
        <a:lstStyle/>
        <a:p>
          <a:endParaRPr lang="en-US"/>
        </a:p>
      </dgm:t>
    </dgm:pt>
    <dgm:pt modelId="{BE95B751-1B13-4FAA-B68F-8B4D8EB2F530}">
      <dgm:prSet phldrT="[Text]" custT="1"/>
      <dgm:spPr/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পশু খাদ্য ফসল 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2D2F01-9572-432B-BC99-9E5FCE4A50FF}" type="parTrans" cxnId="{2BC06675-CDD0-4309-A2CB-D751EF8F428E}">
      <dgm:prSet/>
      <dgm:spPr/>
      <dgm:t>
        <a:bodyPr/>
        <a:lstStyle/>
        <a:p>
          <a:endParaRPr lang="en-US"/>
        </a:p>
      </dgm:t>
    </dgm:pt>
    <dgm:pt modelId="{203AA746-A276-4B1D-B213-2B1C16E5B1E3}" type="sibTrans" cxnId="{2BC06675-CDD0-4309-A2CB-D751EF8F428E}">
      <dgm:prSet/>
      <dgm:spPr/>
      <dgm:t>
        <a:bodyPr/>
        <a:lstStyle/>
        <a:p>
          <a:endParaRPr lang="en-US"/>
        </a:p>
      </dgm:t>
    </dgm:pt>
    <dgm:pt modelId="{C197D270-A96C-4463-962B-F109EBE5496A}">
      <dgm:prSet custT="1"/>
      <dgm:spPr/>
      <dgm:t>
        <a:bodyPr/>
        <a:lstStyle/>
        <a:p>
          <a:r>
            <a: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তেল ফসল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0F5E04-B3A2-4F7E-A6D1-875CC6763D2E}" type="parTrans" cxnId="{A4CFBF57-2604-4D1E-8D53-78C1FE48C56D}">
      <dgm:prSet/>
      <dgm:spPr/>
      <dgm:t>
        <a:bodyPr/>
        <a:lstStyle/>
        <a:p>
          <a:endParaRPr lang="en-US"/>
        </a:p>
      </dgm:t>
    </dgm:pt>
    <dgm:pt modelId="{1E735B6A-A17F-47B3-858E-5615CFEF2026}" type="sibTrans" cxnId="{A4CFBF57-2604-4D1E-8D53-78C1FE48C56D}">
      <dgm:prSet/>
      <dgm:spPr/>
      <dgm:t>
        <a:bodyPr/>
        <a:lstStyle/>
        <a:p>
          <a:endParaRPr lang="en-US"/>
        </a:p>
      </dgm:t>
    </dgm:pt>
    <dgm:pt modelId="{EE2F05D6-35F4-4A9B-8511-E0205B67E396}">
      <dgm:prSet custT="1"/>
      <dgm:spPr/>
      <dgm:t>
        <a:bodyPr/>
        <a:lstStyle/>
        <a:p>
          <a:r>
            <a: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ডাল ফসল 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D086D7-C7EE-493E-A746-D5F2ADAAF52B}" type="parTrans" cxnId="{D96BA202-47D9-4311-98F3-8909F37960D0}">
      <dgm:prSet/>
      <dgm:spPr/>
      <dgm:t>
        <a:bodyPr/>
        <a:lstStyle/>
        <a:p>
          <a:endParaRPr lang="en-US"/>
        </a:p>
      </dgm:t>
    </dgm:pt>
    <dgm:pt modelId="{E68E6A05-EE21-4748-A639-A735FE70462C}" type="sibTrans" cxnId="{D96BA202-47D9-4311-98F3-8909F37960D0}">
      <dgm:prSet/>
      <dgm:spPr/>
      <dgm:t>
        <a:bodyPr/>
        <a:lstStyle/>
        <a:p>
          <a:endParaRPr lang="en-US"/>
        </a:p>
      </dgm:t>
    </dgm:pt>
    <dgm:pt modelId="{63AAF2C5-DF82-4E33-96C2-0F5B2B0328A0}" type="pres">
      <dgm:prSet presAssocID="{0B5C3070-272E-4C68-86FA-3015805D0C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D01172-3C9D-488E-83C7-1C87D8E18331}" type="pres">
      <dgm:prSet presAssocID="{B13C0208-C8E0-4A22-BBE2-E7E358EE61B2}" presName="centerShape" presStyleLbl="node0" presStyleIdx="0" presStyleCnt="1"/>
      <dgm:spPr/>
      <dgm:t>
        <a:bodyPr/>
        <a:lstStyle/>
        <a:p>
          <a:endParaRPr lang="en-US"/>
        </a:p>
      </dgm:t>
    </dgm:pt>
    <dgm:pt modelId="{917B4F81-C809-4F8C-96F0-E8EF2D67AF33}" type="pres">
      <dgm:prSet presAssocID="{AC8B0FAC-FE4C-4EC6-987A-F1FF03EBA54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D34D1C14-4DD0-4EEC-BBD2-B3011930E1B5}" type="pres">
      <dgm:prSet presAssocID="{AC8B0FAC-FE4C-4EC6-987A-F1FF03EBA54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A6B9375-1EA2-407A-A36D-DBC0D0B5FA21}" type="pres">
      <dgm:prSet presAssocID="{BD8051CB-AF47-4767-A8EF-364FC19C9AC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A1F6D-1EA0-47D0-A49B-7733AB46BE7C}" type="pres">
      <dgm:prSet presAssocID="{9AD086D7-C7EE-493E-A746-D5F2ADAAF52B}" presName="parTrans" presStyleLbl="sibTrans2D1" presStyleIdx="1" presStyleCnt="6"/>
      <dgm:spPr/>
      <dgm:t>
        <a:bodyPr/>
        <a:lstStyle/>
        <a:p>
          <a:endParaRPr lang="en-US"/>
        </a:p>
      </dgm:t>
    </dgm:pt>
    <dgm:pt modelId="{8E53FC75-7900-4C1C-9467-C58CA99CDC36}" type="pres">
      <dgm:prSet presAssocID="{9AD086D7-C7EE-493E-A746-D5F2ADAAF52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6B59291-3E15-4EA3-9035-67017DFC6F63}" type="pres">
      <dgm:prSet presAssocID="{EE2F05D6-35F4-4A9B-8511-E0205B67E39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D3F83-E242-4644-B336-1FE7E6B5C851}" type="pres">
      <dgm:prSet presAssocID="{560F5E04-B3A2-4F7E-A6D1-875CC6763D2E}" presName="parTrans" presStyleLbl="sibTrans2D1" presStyleIdx="2" presStyleCnt="6"/>
      <dgm:spPr/>
      <dgm:t>
        <a:bodyPr/>
        <a:lstStyle/>
        <a:p>
          <a:endParaRPr lang="en-US"/>
        </a:p>
      </dgm:t>
    </dgm:pt>
    <dgm:pt modelId="{5974A481-F297-4574-B62E-C73A868E33C6}" type="pres">
      <dgm:prSet presAssocID="{560F5E04-B3A2-4F7E-A6D1-875CC6763D2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43C543A-8996-4422-B9E9-7409404E4282}" type="pres">
      <dgm:prSet presAssocID="{C197D270-A96C-4463-962B-F109EBE5496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02197-3F75-44E6-8820-D2E75E78989A}" type="pres">
      <dgm:prSet presAssocID="{BDA65206-1591-420E-AB79-43DAAC5BF61B}" presName="parTrans" presStyleLbl="sibTrans2D1" presStyleIdx="3" presStyleCnt="6"/>
      <dgm:spPr/>
      <dgm:t>
        <a:bodyPr/>
        <a:lstStyle/>
        <a:p>
          <a:endParaRPr lang="en-US"/>
        </a:p>
      </dgm:t>
    </dgm:pt>
    <dgm:pt modelId="{09E955E9-0F84-458D-B2BF-62EAC06999FB}" type="pres">
      <dgm:prSet presAssocID="{BDA65206-1591-420E-AB79-43DAAC5BF61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3A8D9F1-7C18-4E62-A06D-3B43EE19101A}" type="pres">
      <dgm:prSet presAssocID="{179F7033-55D2-4634-9A93-D9C1291135C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EE2B6-EC0C-4F6A-81CE-49EB65C91675}" type="pres">
      <dgm:prSet presAssocID="{2BF6FA6A-16F4-4679-8D06-88C5604E94E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372E9CF1-BAF9-4CE1-A07B-144C93E8BC0D}" type="pres">
      <dgm:prSet presAssocID="{2BF6FA6A-16F4-4679-8D06-88C5604E94E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3B44E5DC-C18C-4A05-8325-AF4E406C4417}" type="pres">
      <dgm:prSet presAssocID="{5435224B-23ED-4411-AEA7-58AB360BA08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F55BB-560A-4AC9-AF44-EEE2CB1A54A0}" type="pres">
      <dgm:prSet presAssocID="{2E2D2F01-9572-432B-BC99-9E5FCE4A50F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E68E837-872F-4CC4-A9BB-F999D5FD5D3B}" type="pres">
      <dgm:prSet presAssocID="{2E2D2F01-9572-432B-BC99-9E5FCE4A50F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2AF203F0-DC39-443D-BEC7-80C8096997EA}" type="pres">
      <dgm:prSet presAssocID="{BE95B751-1B13-4FAA-B68F-8B4D8EB2F5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0F7B2-CF68-46C5-80E8-DB7F22E47DD3}" srcId="{B13C0208-C8E0-4A22-BBE2-E7E358EE61B2}" destId="{5435224B-23ED-4411-AEA7-58AB360BA080}" srcOrd="4" destOrd="0" parTransId="{2BF6FA6A-16F4-4679-8D06-88C5604E94ED}" sibTransId="{8CC7EEA9-EA74-4D92-BB2E-26D88F710FE8}"/>
    <dgm:cxn modelId="{655F65A8-0EA1-4105-8182-C9E357E544AD}" type="presOf" srcId="{9AD086D7-C7EE-493E-A746-D5F2ADAAF52B}" destId="{05AA1F6D-1EA0-47D0-A49B-7733AB46BE7C}" srcOrd="0" destOrd="0" presId="urn:microsoft.com/office/officeart/2005/8/layout/radial5"/>
    <dgm:cxn modelId="{5448B69B-C513-4E7F-8B28-A15E99A2FD83}" type="presOf" srcId="{C197D270-A96C-4463-962B-F109EBE5496A}" destId="{443C543A-8996-4422-B9E9-7409404E4282}" srcOrd="0" destOrd="0" presId="urn:microsoft.com/office/officeart/2005/8/layout/radial5"/>
    <dgm:cxn modelId="{D2F4C6A8-A610-4C1F-B2C3-F4A30D2F810B}" type="presOf" srcId="{560F5E04-B3A2-4F7E-A6D1-875CC6763D2E}" destId="{5974A481-F297-4574-B62E-C73A868E33C6}" srcOrd="1" destOrd="0" presId="urn:microsoft.com/office/officeart/2005/8/layout/radial5"/>
    <dgm:cxn modelId="{9EBACBE8-7BF9-46BB-ACAE-4D9491BFB7F7}" type="presOf" srcId="{2BF6FA6A-16F4-4679-8D06-88C5604E94ED}" destId="{372E9CF1-BAF9-4CE1-A07B-144C93E8BC0D}" srcOrd="1" destOrd="0" presId="urn:microsoft.com/office/officeart/2005/8/layout/radial5"/>
    <dgm:cxn modelId="{4C9C367E-BF4D-47EE-8729-1D570566E24A}" type="presOf" srcId="{EE2F05D6-35F4-4A9B-8511-E0205B67E396}" destId="{06B59291-3E15-4EA3-9035-67017DFC6F63}" srcOrd="0" destOrd="0" presId="urn:microsoft.com/office/officeart/2005/8/layout/radial5"/>
    <dgm:cxn modelId="{06E0BC8B-37F7-46B0-8BAC-BE3C1A228DEB}" srcId="{B13C0208-C8E0-4A22-BBE2-E7E358EE61B2}" destId="{BD8051CB-AF47-4767-A8EF-364FC19C9AC3}" srcOrd="0" destOrd="0" parTransId="{AC8B0FAC-FE4C-4EC6-987A-F1FF03EBA548}" sibTransId="{DE34473D-5F0D-4118-8636-19AAC35F98BD}"/>
    <dgm:cxn modelId="{E4B03256-ED57-439D-9FE0-350ACFCC259C}" srcId="{0B5C3070-272E-4C68-86FA-3015805D0C68}" destId="{B13C0208-C8E0-4A22-BBE2-E7E358EE61B2}" srcOrd="0" destOrd="0" parTransId="{3186375E-066A-48D5-B207-C8F6A7546053}" sibTransId="{83348C34-3CC9-467C-A8FC-8F1B2661BE1E}"/>
    <dgm:cxn modelId="{2F255158-F982-475C-BE80-661BA60CA5B4}" type="presOf" srcId="{2BF6FA6A-16F4-4679-8D06-88C5604E94ED}" destId="{886EE2B6-EC0C-4F6A-81CE-49EB65C91675}" srcOrd="0" destOrd="0" presId="urn:microsoft.com/office/officeart/2005/8/layout/radial5"/>
    <dgm:cxn modelId="{510888B2-8503-4E28-851A-3B2F0210BCC4}" type="presOf" srcId="{B13C0208-C8E0-4A22-BBE2-E7E358EE61B2}" destId="{36D01172-3C9D-488E-83C7-1C87D8E18331}" srcOrd="0" destOrd="0" presId="urn:microsoft.com/office/officeart/2005/8/layout/radial5"/>
    <dgm:cxn modelId="{DCB8A353-36CC-4BA1-969D-59B4D20DB941}" srcId="{B13C0208-C8E0-4A22-BBE2-E7E358EE61B2}" destId="{179F7033-55D2-4634-9A93-D9C1291135CE}" srcOrd="3" destOrd="0" parTransId="{BDA65206-1591-420E-AB79-43DAAC5BF61B}" sibTransId="{A5843F66-FB2A-4133-8A5E-6A4982EBB6F4}"/>
    <dgm:cxn modelId="{809633BA-304D-402A-BBED-86C77C66CA63}" type="presOf" srcId="{9AD086D7-C7EE-493E-A746-D5F2ADAAF52B}" destId="{8E53FC75-7900-4C1C-9467-C58CA99CDC36}" srcOrd="1" destOrd="0" presId="urn:microsoft.com/office/officeart/2005/8/layout/radial5"/>
    <dgm:cxn modelId="{6782E5DF-8D0C-4989-ADF6-052F6EDE417D}" type="presOf" srcId="{BDA65206-1591-420E-AB79-43DAAC5BF61B}" destId="{09E955E9-0F84-458D-B2BF-62EAC06999FB}" srcOrd="1" destOrd="0" presId="urn:microsoft.com/office/officeart/2005/8/layout/radial5"/>
    <dgm:cxn modelId="{F4110871-BCE0-48F5-B076-9B8550AAEFAC}" type="presOf" srcId="{AC8B0FAC-FE4C-4EC6-987A-F1FF03EBA548}" destId="{D34D1C14-4DD0-4EEC-BBD2-B3011930E1B5}" srcOrd="1" destOrd="0" presId="urn:microsoft.com/office/officeart/2005/8/layout/radial5"/>
    <dgm:cxn modelId="{E7680063-C969-477D-B554-53A45228C5A3}" type="presOf" srcId="{BD8051CB-AF47-4767-A8EF-364FC19C9AC3}" destId="{3A6B9375-1EA2-407A-A36D-DBC0D0B5FA21}" srcOrd="0" destOrd="0" presId="urn:microsoft.com/office/officeart/2005/8/layout/radial5"/>
    <dgm:cxn modelId="{058D71DC-35B4-450A-B619-D694DFAF7DE1}" type="presOf" srcId="{179F7033-55D2-4634-9A93-D9C1291135CE}" destId="{A3A8D9F1-7C18-4E62-A06D-3B43EE19101A}" srcOrd="0" destOrd="0" presId="urn:microsoft.com/office/officeart/2005/8/layout/radial5"/>
    <dgm:cxn modelId="{A4CFBF57-2604-4D1E-8D53-78C1FE48C56D}" srcId="{B13C0208-C8E0-4A22-BBE2-E7E358EE61B2}" destId="{C197D270-A96C-4463-962B-F109EBE5496A}" srcOrd="2" destOrd="0" parTransId="{560F5E04-B3A2-4F7E-A6D1-875CC6763D2E}" sibTransId="{1E735B6A-A17F-47B3-858E-5615CFEF2026}"/>
    <dgm:cxn modelId="{2BC06675-CDD0-4309-A2CB-D751EF8F428E}" srcId="{B13C0208-C8E0-4A22-BBE2-E7E358EE61B2}" destId="{BE95B751-1B13-4FAA-B68F-8B4D8EB2F530}" srcOrd="5" destOrd="0" parTransId="{2E2D2F01-9572-432B-BC99-9E5FCE4A50FF}" sibTransId="{203AA746-A276-4B1D-B213-2B1C16E5B1E3}"/>
    <dgm:cxn modelId="{CAD5349D-3BB2-4DED-B76D-11864C46EAD9}" type="presOf" srcId="{BDA65206-1591-420E-AB79-43DAAC5BF61B}" destId="{50302197-3F75-44E6-8820-D2E75E78989A}" srcOrd="0" destOrd="0" presId="urn:microsoft.com/office/officeart/2005/8/layout/radial5"/>
    <dgm:cxn modelId="{A72CD993-2EB5-4533-B385-1F03DB3E35D3}" type="presOf" srcId="{2E2D2F01-9572-432B-BC99-9E5FCE4A50FF}" destId="{2E68E837-872F-4CC4-A9BB-F999D5FD5D3B}" srcOrd="1" destOrd="0" presId="urn:microsoft.com/office/officeart/2005/8/layout/radial5"/>
    <dgm:cxn modelId="{5436EAE0-AB9E-46A5-9037-0AB5ED26C780}" type="presOf" srcId="{BE95B751-1B13-4FAA-B68F-8B4D8EB2F530}" destId="{2AF203F0-DC39-443D-BEC7-80C8096997EA}" srcOrd="0" destOrd="0" presId="urn:microsoft.com/office/officeart/2005/8/layout/radial5"/>
    <dgm:cxn modelId="{6F6B82CE-E9E0-49C7-9AB4-71C014C5731D}" type="presOf" srcId="{0B5C3070-272E-4C68-86FA-3015805D0C68}" destId="{63AAF2C5-DF82-4E33-96C2-0F5B2B0328A0}" srcOrd="0" destOrd="0" presId="urn:microsoft.com/office/officeart/2005/8/layout/radial5"/>
    <dgm:cxn modelId="{AC3A7CC6-3CDA-48FE-B5B1-CD06403A39FE}" type="presOf" srcId="{560F5E04-B3A2-4F7E-A6D1-875CC6763D2E}" destId="{D6DD3F83-E242-4644-B336-1FE7E6B5C851}" srcOrd="0" destOrd="0" presId="urn:microsoft.com/office/officeart/2005/8/layout/radial5"/>
    <dgm:cxn modelId="{7B8F85C7-3520-4EE9-B2FC-B940A6AE8633}" type="presOf" srcId="{2E2D2F01-9572-432B-BC99-9E5FCE4A50FF}" destId="{232F55BB-560A-4AC9-AF44-EEE2CB1A54A0}" srcOrd="0" destOrd="0" presId="urn:microsoft.com/office/officeart/2005/8/layout/radial5"/>
    <dgm:cxn modelId="{F97C9049-4361-4B08-9408-069E848B143D}" type="presOf" srcId="{AC8B0FAC-FE4C-4EC6-987A-F1FF03EBA548}" destId="{917B4F81-C809-4F8C-96F0-E8EF2D67AF33}" srcOrd="0" destOrd="0" presId="urn:microsoft.com/office/officeart/2005/8/layout/radial5"/>
    <dgm:cxn modelId="{D96BA202-47D9-4311-98F3-8909F37960D0}" srcId="{B13C0208-C8E0-4A22-BBE2-E7E358EE61B2}" destId="{EE2F05D6-35F4-4A9B-8511-E0205B67E396}" srcOrd="1" destOrd="0" parTransId="{9AD086D7-C7EE-493E-A746-D5F2ADAAF52B}" sibTransId="{E68E6A05-EE21-4748-A639-A735FE70462C}"/>
    <dgm:cxn modelId="{C80230AD-93A4-4B7B-B187-A25890E5C632}" type="presOf" srcId="{5435224B-23ED-4411-AEA7-58AB360BA080}" destId="{3B44E5DC-C18C-4A05-8325-AF4E406C4417}" srcOrd="0" destOrd="0" presId="urn:microsoft.com/office/officeart/2005/8/layout/radial5"/>
    <dgm:cxn modelId="{19E838B8-ED63-4153-B847-1191DC951AD7}" type="presParOf" srcId="{63AAF2C5-DF82-4E33-96C2-0F5B2B0328A0}" destId="{36D01172-3C9D-488E-83C7-1C87D8E18331}" srcOrd="0" destOrd="0" presId="urn:microsoft.com/office/officeart/2005/8/layout/radial5"/>
    <dgm:cxn modelId="{9357EC21-8B9C-422A-927A-E5B63ABE0F54}" type="presParOf" srcId="{63AAF2C5-DF82-4E33-96C2-0F5B2B0328A0}" destId="{917B4F81-C809-4F8C-96F0-E8EF2D67AF33}" srcOrd="1" destOrd="0" presId="urn:microsoft.com/office/officeart/2005/8/layout/radial5"/>
    <dgm:cxn modelId="{4A2282EC-E7D9-465C-87F0-DE31A12223B0}" type="presParOf" srcId="{917B4F81-C809-4F8C-96F0-E8EF2D67AF33}" destId="{D34D1C14-4DD0-4EEC-BBD2-B3011930E1B5}" srcOrd="0" destOrd="0" presId="urn:microsoft.com/office/officeart/2005/8/layout/radial5"/>
    <dgm:cxn modelId="{15F23906-780F-46B4-9AB8-FB4FBDEBDE97}" type="presParOf" srcId="{63AAF2C5-DF82-4E33-96C2-0F5B2B0328A0}" destId="{3A6B9375-1EA2-407A-A36D-DBC0D0B5FA21}" srcOrd="2" destOrd="0" presId="urn:microsoft.com/office/officeart/2005/8/layout/radial5"/>
    <dgm:cxn modelId="{B1DBE699-C03B-4858-9E3F-46BC558583DF}" type="presParOf" srcId="{63AAF2C5-DF82-4E33-96C2-0F5B2B0328A0}" destId="{05AA1F6D-1EA0-47D0-A49B-7733AB46BE7C}" srcOrd="3" destOrd="0" presId="urn:microsoft.com/office/officeart/2005/8/layout/radial5"/>
    <dgm:cxn modelId="{BB4A565F-23A6-48C9-ABF1-CCF48F363870}" type="presParOf" srcId="{05AA1F6D-1EA0-47D0-A49B-7733AB46BE7C}" destId="{8E53FC75-7900-4C1C-9467-C58CA99CDC36}" srcOrd="0" destOrd="0" presId="urn:microsoft.com/office/officeart/2005/8/layout/radial5"/>
    <dgm:cxn modelId="{FFBBB95E-D529-462A-9F1D-B85967AEFC04}" type="presParOf" srcId="{63AAF2C5-DF82-4E33-96C2-0F5B2B0328A0}" destId="{06B59291-3E15-4EA3-9035-67017DFC6F63}" srcOrd="4" destOrd="0" presId="urn:microsoft.com/office/officeart/2005/8/layout/radial5"/>
    <dgm:cxn modelId="{4685873C-5735-4D0C-A779-9921F49E355D}" type="presParOf" srcId="{63AAF2C5-DF82-4E33-96C2-0F5B2B0328A0}" destId="{D6DD3F83-E242-4644-B336-1FE7E6B5C851}" srcOrd="5" destOrd="0" presId="urn:microsoft.com/office/officeart/2005/8/layout/radial5"/>
    <dgm:cxn modelId="{B078AC0E-0F9E-46FF-A383-ACB1F1B4F5A0}" type="presParOf" srcId="{D6DD3F83-E242-4644-B336-1FE7E6B5C851}" destId="{5974A481-F297-4574-B62E-C73A868E33C6}" srcOrd="0" destOrd="0" presId="urn:microsoft.com/office/officeart/2005/8/layout/radial5"/>
    <dgm:cxn modelId="{64CB7044-93E8-4C5F-97FB-F27E9771439A}" type="presParOf" srcId="{63AAF2C5-DF82-4E33-96C2-0F5B2B0328A0}" destId="{443C543A-8996-4422-B9E9-7409404E4282}" srcOrd="6" destOrd="0" presId="urn:microsoft.com/office/officeart/2005/8/layout/radial5"/>
    <dgm:cxn modelId="{79ABCD0D-4012-41B6-855F-A0FB0E214DC8}" type="presParOf" srcId="{63AAF2C5-DF82-4E33-96C2-0F5B2B0328A0}" destId="{50302197-3F75-44E6-8820-D2E75E78989A}" srcOrd="7" destOrd="0" presId="urn:microsoft.com/office/officeart/2005/8/layout/radial5"/>
    <dgm:cxn modelId="{3A5DF3C1-AEAD-4D64-9D25-970CCE3C4D16}" type="presParOf" srcId="{50302197-3F75-44E6-8820-D2E75E78989A}" destId="{09E955E9-0F84-458D-B2BF-62EAC06999FB}" srcOrd="0" destOrd="0" presId="urn:microsoft.com/office/officeart/2005/8/layout/radial5"/>
    <dgm:cxn modelId="{2331260A-8953-4E8A-A19C-D1D7DCAE68CB}" type="presParOf" srcId="{63AAF2C5-DF82-4E33-96C2-0F5B2B0328A0}" destId="{A3A8D9F1-7C18-4E62-A06D-3B43EE19101A}" srcOrd="8" destOrd="0" presId="urn:microsoft.com/office/officeart/2005/8/layout/radial5"/>
    <dgm:cxn modelId="{326584AB-5213-486B-989F-970137FE5FEA}" type="presParOf" srcId="{63AAF2C5-DF82-4E33-96C2-0F5B2B0328A0}" destId="{886EE2B6-EC0C-4F6A-81CE-49EB65C91675}" srcOrd="9" destOrd="0" presId="urn:microsoft.com/office/officeart/2005/8/layout/radial5"/>
    <dgm:cxn modelId="{26689ACE-9E5E-4E02-93D3-BA61732F836F}" type="presParOf" srcId="{886EE2B6-EC0C-4F6A-81CE-49EB65C91675}" destId="{372E9CF1-BAF9-4CE1-A07B-144C93E8BC0D}" srcOrd="0" destOrd="0" presId="urn:microsoft.com/office/officeart/2005/8/layout/radial5"/>
    <dgm:cxn modelId="{00098B1D-BAFB-41D8-9E20-F94E8EB284CF}" type="presParOf" srcId="{63AAF2C5-DF82-4E33-96C2-0F5B2B0328A0}" destId="{3B44E5DC-C18C-4A05-8325-AF4E406C4417}" srcOrd="10" destOrd="0" presId="urn:microsoft.com/office/officeart/2005/8/layout/radial5"/>
    <dgm:cxn modelId="{498F234E-8093-4F8E-8B25-8DB0FA846009}" type="presParOf" srcId="{63AAF2C5-DF82-4E33-96C2-0F5B2B0328A0}" destId="{232F55BB-560A-4AC9-AF44-EEE2CB1A54A0}" srcOrd="11" destOrd="0" presId="urn:microsoft.com/office/officeart/2005/8/layout/radial5"/>
    <dgm:cxn modelId="{BF008473-06E3-44C4-ADD7-5048DC868CA6}" type="presParOf" srcId="{232F55BB-560A-4AC9-AF44-EEE2CB1A54A0}" destId="{2E68E837-872F-4CC4-A9BB-F999D5FD5D3B}" srcOrd="0" destOrd="0" presId="urn:microsoft.com/office/officeart/2005/8/layout/radial5"/>
    <dgm:cxn modelId="{89E798AA-0B2C-4794-B586-DD45AAF5FAAC}" type="presParOf" srcId="{63AAF2C5-DF82-4E33-96C2-0F5B2B0328A0}" destId="{2AF203F0-DC39-443D-BEC7-80C8096997E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58F5-5CD2-4E10-B0EC-8920E1445A6C}">
      <dsp:nvSpPr>
        <dsp:cNvPr id="0" name=""/>
        <dsp:cNvSpPr/>
      </dsp:nvSpPr>
      <dsp:spPr>
        <a:xfrm rot="5400000">
          <a:off x="-255366" y="256932"/>
          <a:ext cx="1702444" cy="119171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itchFamily="2" charset="0"/>
              <a:cs typeface="NikoshBAN" pitchFamily="2" charset="0"/>
            </a:rPr>
            <a:t>১. </a:t>
          </a:r>
          <a:endParaRPr lang="en-US" sz="3100" kern="1200" dirty="0"/>
        </a:p>
      </dsp:txBody>
      <dsp:txXfrm rot="-5400000">
        <a:off x="1" y="597422"/>
        <a:ext cx="1191711" cy="510733"/>
      </dsp:txXfrm>
    </dsp:sp>
    <dsp:sp modelId="{869B5710-ACD6-4039-993C-848764C5A1CC}">
      <dsp:nvSpPr>
        <dsp:cNvPr id="0" name=""/>
        <dsp:cNvSpPr/>
      </dsp:nvSpPr>
      <dsp:spPr>
        <a:xfrm rot="5400000">
          <a:off x="4819970" y="-3552053"/>
          <a:ext cx="1106589" cy="8363107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মাঠ ফসলের প্রকারভেদ বলতে পারবে</a:t>
          </a:r>
          <a:r>
            <a:rPr lang="bn-BD" sz="3600" b="1" kern="1200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 </a:t>
          </a:r>
          <a:endParaRPr lang="en-US" sz="3600" b="1" kern="1200" cap="none" spc="50" dirty="0">
            <a:ln w="0"/>
            <a:solidFill>
              <a:srgbClr val="002060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 rot="-5400000">
        <a:off x="1191712" y="130224"/>
        <a:ext cx="8309088" cy="998551"/>
      </dsp:txXfrm>
    </dsp:sp>
    <dsp:sp modelId="{F7238A48-6E96-4FDC-B718-543FB9D84B12}">
      <dsp:nvSpPr>
        <dsp:cNvPr id="0" name=""/>
        <dsp:cNvSpPr/>
      </dsp:nvSpPr>
      <dsp:spPr>
        <a:xfrm rot="5400000">
          <a:off x="-255366" y="1766344"/>
          <a:ext cx="1702444" cy="1191711"/>
        </a:xfrm>
        <a:prstGeom prst="chevron">
          <a:avLst/>
        </a:prstGeom>
        <a:gradFill rotWithShape="0">
          <a:gsLst>
            <a:gs pos="0">
              <a:schemeClr val="accent5">
                <a:hueOff val="2546396"/>
                <a:satOff val="16082"/>
                <a:lumOff val="-823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2546396"/>
                <a:satOff val="16082"/>
                <a:lumOff val="-823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2546396"/>
                <a:satOff val="16082"/>
                <a:lumOff val="-8236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2546396"/>
              <a:satOff val="16082"/>
              <a:lumOff val="-823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smtClean="0">
              <a:latin typeface="NikoshBAN" pitchFamily="2" charset="0"/>
              <a:cs typeface="NikoshBAN" pitchFamily="2" charset="0"/>
            </a:rPr>
            <a:t>২. </a:t>
          </a:r>
          <a:endParaRPr lang="en-US" sz="3100" kern="1200" dirty="0"/>
        </a:p>
      </dsp:txBody>
      <dsp:txXfrm rot="-5400000">
        <a:off x="1" y="2106834"/>
        <a:ext cx="1191711" cy="510733"/>
      </dsp:txXfrm>
    </dsp:sp>
    <dsp:sp modelId="{03EA18A4-B2C9-45FC-8C36-CE656B3185BE}">
      <dsp:nvSpPr>
        <dsp:cNvPr id="0" name=""/>
        <dsp:cNvSpPr/>
      </dsp:nvSpPr>
      <dsp:spPr>
        <a:xfrm rot="5400000">
          <a:off x="4819970" y="-2117281"/>
          <a:ext cx="1106589" cy="836310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hueOff val="2546396"/>
              <a:satOff val="16082"/>
              <a:lumOff val="-823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মাঠ ফসলের বৈশিষ্ঠ্য বর্ণনা করতে পারবে </a:t>
          </a:r>
          <a:r>
            <a:rPr lang="bn-BD" sz="36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; </a:t>
          </a:r>
          <a:endParaRPr lang="en-US" sz="3600" b="1" kern="1200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-5400000">
        <a:off x="1191712" y="1564996"/>
        <a:ext cx="8309088" cy="998551"/>
      </dsp:txXfrm>
    </dsp:sp>
    <dsp:sp modelId="{97B46740-EE3E-4D87-A8EF-DE5026CA2DB6}">
      <dsp:nvSpPr>
        <dsp:cNvPr id="0" name=""/>
        <dsp:cNvSpPr/>
      </dsp:nvSpPr>
      <dsp:spPr>
        <a:xfrm rot="5400000">
          <a:off x="-255366" y="3275756"/>
          <a:ext cx="1702444" cy="1191711"/>
        </a:xfrm>
        <a:prstGeom prst="chevron">
          <a:avLst/>
        </a:prstGeom>
        <a:gradFill rotWithShape="0">
          <a:gsLst>
            <a:gs pos="0">
              <a:schemeClr val="accent5">
                <a:hueOff val="5092792"/>
                <a:satOff val="32163"/>
                <a:lumOff val="-1647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5092792"/>
                <a:satOff val="32163"/>
                <a:lumOff val="-1647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5092792"/>
                <a:satOff val="32163"/>
                <a:lumOff val="-16472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5092792"/>
              <a:satOff val="32163"/>
              <a:lumOff val="-1647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smtClean="0">
              <a:latin typeface="NikoshBAN" pitchFamily="2" charset="0"/>
              <a:cs typeface="NikoshBAN" pitchFamily="2" charset="0"/>
            </a:rPr>
            <a:t>৩. </a:t>
          </a:r>
          <a:endParaRPr lang="en-US" sz="3100" kern="1200" dirty="0"/>
        </a:p>
      </dsp:txBody>
      <dsp:txXfrm rot="-5400000">
        <a:off x="1" y="3616246"/>
        <a:ext cx="1191711" cy="510733"/>
      </dsp:txXfrm>
    </dsp:sp>
    <dsp:sp modelId="{AC524FF5-A57D-4165-BDB6-4C94995CBAE2}">
      <dsp:nvSpPr>
        <dsp:cNvPr id="0" name=""/>
        <dsp:cNvSpPr/>
      </dsp:nvSpPr>
      <dsp:spPr>
        <a:xfrm rot="5400000">
          <a:off x="4819970" y="-607869"/>
          <a:ext cx="1106589" cy="8363107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9525" cap="flat" cmpd="sng" algn="ctr">
          <a:solidFill>
            <a:schemeClr val="accent5">
              <a:hueOff val="5092792"/>
              <a:satOff val="32163"/>
              <a:lumOff val="-1647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মাঠ ফসলের অর্থনৈতিক গুরুত্ব বিশ্লেষণ </a:t>
          </a:r>
          <a:r>
            <a:rPr lang="bn-BD" sz="3600" b="1" kern="120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করতে পারবে।</a:t>
          </a:r>
          <a:endParaRPr lang="en-US" sz="3600" b="1" kern="1200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-5400000">
        <a:off x="1191712" y="3074408"/>
        <a:ext cx="8309088" cy="998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45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9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22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75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9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02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6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98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77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20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6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2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14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53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7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2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4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04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4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0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3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A5FBE-F880-4592-9262-E20B10C5336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29A9-848E-4E81-A260-D33FFFD5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6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2573" y="1025070"/>
            <a:ext cx="7854812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9900" b="1" cap="all" dirty="0" smtClean="0">
                <a:ln w="0"/>
                <a:solidFill>
                  <a:srgbClr val="FF3399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cap="all" dirty="0">
              <a:ln w="0"/>
              <a:solidFill>
                <a:srgbClr val="FF3399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7989" y="3796406"/>
            <a:ext cx="607724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cap="all" dirty="0" smtClean="0">
                <a:ln w="0"/>
                <a:solidFill>
                  <a:srgbClr val="FF3399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9600" b="1" cap="all" dirty="0">
              <a:ln w="0"/>
              <a:solidFill>
                <a:srgbClr val="FF3399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526354">
            <a:off x="1093691" y="29517"/>
            <a:ext cx="2871608" cy="2197160"/>
          </a:xfrm>
          <a:prstGeom prst="irregularSeal2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  ফসল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তৃতীয় ছবিতে সুর্যমুখী গাছে ফুল ফুটে আছে।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50" y="3467639"/>
            <a:ext cx="4004454" cy="3119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9378147" y="1039343"/>
            <a:ext cx="1874094" cy="1528465"/>
          </a:xfrm>
          <a:prstGeom prst="leftArrow">
            <a:avLst/>
          </a:prstGeom>
          <a:solidFill>
            <a:srgbClr val="95EE8E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সরিষা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6684" y="5854270"/>
            <a:ext cx="2299603" cy="707886"/>
          </a:xfrm>
          <a:prstGeom prst="rect">
            <a:avLst/>
          </a:prstGeom>
          <a:solidFill>
            <a:srgbClr val="95EE8E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তিল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52041" y="5845281"/>
            <a:ext cx="1600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সূর্যমুখী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b="12677"/>
          <a:stretch/>
        </p:blipFill>
        <p:spPr>
          <a:xfrm>
            <a:off x="4993995" y="237563"/>
            <a:ext cx="4043993" cy="29588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3" y="2256192"/>
            <a:ext cx="4139886" cy="3490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582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526354">
            <a:off x="348012" y="34444"/>
            <a:ext cx="2871608" cy="2197160"/>
          </a:xfrm>
          <a:prstGeom prst="irregularSeal2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আঁশ  ফসল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r="11138"/>
          <a:stretch/>
        </p:blipFill>
        <p:spPr>
          <a:xfrm>
            <a:off x="7934179" y="376422"/>
            <a:ext cx="3840480" cy="3576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03" y="1133024"/>
            <a:ext cx="3805684" cy="3766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b="6872"/>
          <a:stretch/>
        </p:blipFill>
        <p:spPr>
          <a:xfrm>
            <a:off x="328938" y="2164721"/>
            <a:ext cx="3277173" cy="3631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047963" y="4217438"/>
            <a:ext cx="2431274" cy="1104245"/>
          </a:xfrm>
          <a:prstGeom prst="upArrow">
            <a:avLst/>
          </a:prstGeom>
          <a:solidFill>
            <a:srgbClr val="95EE8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1087" y="4999132"/>
            <a:ext cx="2315261" cy="1104245"/>
          </a:xfrm>
          <a:prstGeom prst="upArrow">
            <a:avLst/>
          </a:prstGeom>
          <a:solidFill>
            <a:srgbClr val="95EE8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তুলা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6745" y="5968326"/>
            <a:ext cx="1943626" cy="646331"/>
          </a:xfrm>
          <a:prstGeom prst="rect">
            <a:avLst/>
          </a:prstGeom>
          <a:solidFill>
            <a:srgbClr val="95EE8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মেস্তা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526354">
            <a:off x="1907423" y="-50536"/>
            <a:ext cx="2871608" cy="2197160"/>
          </a:xfrm>
          <a:prstGeom prst="irregularSeal2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   ফসল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03" y="2040729"/>
            <a:ext cx="4886325" cy="3742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82"/>
          <a:stretch/>
        </p:blipFill>
        <p:spPr>
          <a:xfrm>
            <a:off x="6686453" y="565502"/>
            <a:ext cx="4717442" cy="43986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66130" y="5908029"/>
            <a:ext cx="2183255" cy="646331"/>
          </a:xfrm>
          <a:prstGeom prst="rect">
            <a:avLst/>
          </a:prstGeom>
          <a:solidFill>
            <a:srgbClr val="95EE8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আঁখ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5515" y="5220800"/>
            <a:ext cx="2601016" cy="707886"/>
          </a:xfrm>
          <a:prstGeom prst="rect">
            <a:avLst/>
          </a:prstGeom>
          <a:solidFill>
            <a:srgbClr val="95EE8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সুগার বিট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20239919">
            <a:off x="-79481" y="188846"/>
            <a:ext cx="3751852" cy="2197160"/>
          </a:xfrm>
          <a:prstGeom prst="irregularSeal2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পশুখাদ্য    ফসল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1"/>
          <a:stretch/>
        </p:blipFill>
        <p:spPr>
          <a:xfrm>
            <a:off x="1650777" y="2354557"/>
            <a:ext cx="4600135" cy="4120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67" y="918325"/>
            <a:ext cx="5142523" cy="3856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90314" y="1057295"/>
            <a:ext cx="2729131" cy="715089"/>
          </a:xfrm>
          <a:prstGeom prst="wedgeRoundRectCallout">
            <a:avLst>
              <a:gd name="adj1" fmla="val -57756"/>
              <a:gd name="adj2" fmla="val 113649"/>
              <a:gd name="adj3" fmla="val 16667"/>
            </a:avLst>
          </a:prstGeom>
          <a:solidFill>
            <a:srgbClr val="95EE8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প্যারা ঘাস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4148" y="4887304"/>
            <a:ext cx="2853397" cy="1273016"/>
          </a:xfrm>
          <a:prstGeom prst="upArrowCallout">
            <a:avLst>
              <a:gd name="adj1" fmla="val 25000"/>
              <a:gd name="adj2" fmla="val 21685"/>
              <a:gd name="adj3" fmla="val 25000"/>
              <a:gd name="adj4" fmla="val 64977"/>
            </a:avLst>
          </a:prstGeom>
          <a:solidFill>
            <a:srgbClr val="95EE8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ফেলন ঘাস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1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20239919">
            <a:off x="-115816" y="357658"/>
            <a:ext cx="3751852" cy="2197160"/>
          </a:xfrm>
          <a:prstGeom prst="irregularSeal2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পশুখাদ্য    ফসল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তৃতীয় ছবিতে নেপিয়ার ঘাস আছে। এই ঘাস কি কাজে লাগে তা জিজ্ঞেস করে শিক্ষার্থীদের কাছ থেকে জানতে হবে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19" y="636701"/>
            <a:ext cx="4974435" cy="4708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20222" y="951939"/>
            <a:ext cx="2171700" cy="715089"/>
          </a:xfrm>
          <a:prstGeom prst="wedgeRoundRectCallout">
            <a:avLst>
              <a:gd name="adj1" fmla="val -65529"/>
              <a:gd name="adj2" fmla="val 123485"/>
              <a:gd name="adj3" fmla="val 16667"/>
            </a:avLst>
          </a:prstGeom>
          <a:solidFill>
            <a:srgbClr val="95EE8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গিনি ঘাস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8080" y="5556583"/>
            <a:ext cx="4234474" cy="851297"/>
          </a:xfrm>
          <a:prstGeom prst="roundRect">
            <a:avLst/>
          </a:prstGeom>
          <a:solidFill>
            <a:srgbClr val="95EE8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নেপিয়ার ঘাস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37" y="2374816"/>
            <a:ext cx="4553393" cy="4033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345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2friendshelpingeachotherstudyforatestconvers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36" y="785649"/>
            <a:ext cx="5029200" cy="3962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6033203" y="395592"/>
            <a:ext cx="5900329" cy="60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664" y="1933594"/>
            <a:ext cx="5317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 হয়নি এমন কয়েকটি মাঠ ফসলের নাম লেখ ও ব্যবহার উল্লেখ কর 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9671" y="1027912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 </a:t>
            </a:r>
          </a:p>
        </p:txBody>
      </p:sp>
    </p:spTree>
    <p:extLst>
      <p:ext uri="{BB962C8B-B14F-4D97-AF65-F5344CB8AC3E}">
        <p14:creationId xmlns:p14="http://schemas.microsoft.com/office/powerpoint/2010/main" val="248086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97340" y="388420"/>
            <a:ext cx="5189431" cy="892931"/>
          </a:xfrm>
          <a:prstGeom prst="wedgeRoundRectCallout">
            <a:avLst>
              <a:gd name="adj1" fmla="val -4096"/>
              <a:gd name="adj2" fmla="val 86331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 ফসলের বৈশিষ্ঠ্য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10205"/>
          <a:stretch/>
        </p:blipFill>
        <p:spPr>
          <a:xfrm>
            <a:off x="589161" y="1924268"/>
            <a:ext cx="4997609" cy="3590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r="10297"/>
          <a:stretch/>
        </p:blipFill>
        <p:spPr>
          <a:xfrm>
            <a:off x="6307963" y="500961"/>
            <a:ext cx="5162844" cy="41976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70728" y="5731803"/>
            <a:ext cx="4616042" cy="715089"/>
          </a:xfrm>
          <a:prstGeom prst="roundRect">
            <a:avLst/>
          </a:prstGeom>
          <a:solidFill>
            <a:srgbClr val="95EE8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বৃহত্তর পরিসরে চাষ করা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2038" y="5050893"/>
            <a:ext cx="4408769" cy="1328023"/>
          </a:xfrm>
          <a:prstGeom prst="roundRect">
            <a:avLst/>
          </a:prstGeom>
          <a:solidFill>
            <a:srgbClr val="95EE8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নিবিড়ভাবে চাষাবাদের প্রয়োজন হয় না।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31578" y="435159"/>
            <a:ext cx="5189431" cy="892931"/>
          </a:xfrm>
          <a:prstGeom prst="wedgeRoundRectCallout">
            <a:avLst>
              <a:gd name="adj1" fmla="val -4096"/>
              <a:gd name="adj2" fmla="val 86331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 ফসলের বৈশিষ্ঠ্য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135" y="5711185"/>
            <a:ext cx="10480372" cy="783193"/>
          </a:xfrm>
          <a:prstGeom prst="roundRect">
            <a:avLst/>
          </a:prstGeom>
          <a:solidFill>
            <a:srgbClr val="95EE8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 এবং পশুর খাদ্যের জন্য চাষ করা হয়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5" descr="দুইটি গরু  ঝুড়ি থেকে একসাথে খাবার খাচ্ছে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24" y="617486"/>
            <a:ext cx="5002683" cy="47300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2"/>
          <a:stretch/>
        </p:blipFill>
        <p:spPr>
          <a:xfrm>
            <a:off x="861647" y="1763248"/>
            <a:ext cx="4809530" cy="35843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3639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31578" y="435159"/>
            <a:ext cx="5189431" cy="892931"/>
          </a:xfrm>
          <a:prstGeom prst="wedgeRoundRectCallout">
            <a:avLst>
              <a:gd name="adj1" fmla="val -4096"/>
              <a:gd name="adj2" fmla="val 86331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 ফসলের বৈশিষ্ঠ্য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1609725"/>
            <a:ext cx="7943183" cy="4214300"/>
          </a:xfrm>
          <a:prstGeom prst="rect">
            <a:avLst/>
          </a:prstGeom>
          <a:ln w="1270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31578" y="2740247"/>
            <a:ext cx="2475856" cy="3083778"/>
          </a:xfrm>
          <a:prstGeom prst="roundRect">
            <a:avLst/>
          </a:prstGeom>
          <a:solidFill>
            <a:srgbClr val="95EE8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দ্রুত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পচনশীল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27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একক কা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53" y="2878220"/>
            <a:ext cx="3067497" cy="359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5466947" y="383404"/>
            <a:ext cx="5900329" cy="60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01369" y="1002100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3486" y="1942864"/>
            <a:ext cx="5247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মাঠ ফসল চাষাবাদে নিবিড়ভাবে পরিচর্যার প্রয়োজন হয় না কেন?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0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0194" y="572602"/>
            <a:ext cx="6983298" cy="2616591"/>
            <a:chOff x="4603651" y="509634"/>
            <a:chExt cx="5514535" cy="2616591"/>
          </a:xfrm>
        </p:grpSpPr>
        <p:sp>
          <p:nvSpPr>
            <p:cNvPr id="3" name="Rectangle 2"/>
            <p:cNvSpPr/>
            <p:nvPr/>
          </p:nvSpPr>
          <p:spPr>
            <a:xfrm>
              <a:off x="4603651" y="509634"/>
              <a:ext cx="5514535" cy="26165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সেলিনা আক্তার </a:t>
              </a:r>
            </a:p>
            <a:p>
              <a:pPr algn="ctr"/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bn-BD" sz="2400" dirty="0" smtClean="0"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বহদ্দারকাটা উচ্চ বিদ্যালয় </a:t>
              </a:r>
            </a:p>
            <a:p>
              <a:pPr algn="ctr"/>
              <a:r>
                <a:rPr lang="bn-BD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চকরিয়া, কক্সবাজার </a:t>
              </a:r>
              <a:endParaRPr lang="en-AU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০১৮১৫৮৫১৭৭৬</a:t>
              </a:r>
              <a:endPara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AU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Email-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selikamal</a:t>
              </a:r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  <a:cs typeface="NikoshBAN" pitchFamily="2" charset="0"/>
                </a:rPr>
                <a:t>8485@g</a:t>
              </a:r>
              <a:r>
                <a:rPr lang="en-AU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mail.com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365" y="734722"/>
              <a:ext cx="1480624" cy="18138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Rounded Rectangle 4"/>
          <p:cNvSpPr/>
          <p:nvPr/>
        </p:nvSpPr>
        <p:spPr>
          <a:xfrm>
            <a:off x="3572655" y="3414281"/>
            <a:ext cx="7140837" cy="22655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কৃষি শিক্ষা 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৬ষ্ঠ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1312483" y="572602"/>
            <a:ext cx="2153288" cy="5107245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8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pPr algn="ctr"/>
            <a:r>
              <a:rPr lang="bn-BD" sz="8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</a:p>
          <a:p>
            <a:pPr algn="ctr"/>
            <a:r>
              <a:rPr lang="bn-BD" sz="8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 </a:t>
            </a:r>
            <a:endParaRPr lang="en-US" sz="8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বইয়ের ছবি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454" y="3788209"/>
            <a:ext cx="1205599" cy="151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172" y="5798801"/>
            <a:ext cx="11162942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তুলা এবং পাট বিদেশে রপ্তানি করে আমরা বৈদেশিক মুদ্রা অর্জন করতে পারি।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প্রথম ছবিতে   দুই জন লোক অনেকগুলো  তুলার বস্তা দড়ি দিয়ে বাধঁছেন।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2" y="1637621"/>
            <a:ext cx="4841708" cy="3989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ular Callout 5"/>
          <p:cNvSpPr/>
          <p:nvPr/>
        </p:nvSpPr>
        <p:spPr>
          <a:xfrm>
            <a:off x="423333" y="275510"/>
            <a:ext cx="5189431" cy="892931"/>
          </a:xfrm>
          <a:prstGeom prst="wedgeRoundRectCallout">
            <a:avLst>
              <a:gd name="adj1" fmla="val -4096"/>
              <a:gd name="adj2" fmla="val 86331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মাঠ ফসলের অর্থনৈতিক গুরুত্ব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r="14418"/>
          <a:stretch/>
        </p:blipFill>
        <p:spPr>
          <a:xfrm>
            <a:off x="6036097" y="478278"/>
            <a:ext cx="5514536" cy="4842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872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প্রথম ছবিতে চারটি মুরগি খুটে খুটে দানা খাচ্ছে।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1752600"/>
            <a:ext cx="4800993" cy="3790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9"/>
          <p:cNvSpPr txBox="1">
            <a:spLocks/>
          </p:cNvSpPr>
          <p:nvPr/>
        </p:nvSpPr>
        <p:spPr>
          <a:xfrm>
            <a:off x="830527" y="5724976"/>
            <a:ext cx="11000402" cy="8098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গম, ভুট্টা ও ডাল ফসল পাখি ও মাছের খাদ্য হিসেবে ব্যবহৃত হয়।</a:t>
            </a:r>
            <a:endParaRPr lang="en-US" sz="40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76440" y="404171"/>
            <a:ext cx="5189431" cy="892931"/>
          </a:xfrm>
          <a:prstGeom prst="wedgeRoundRectCallout">
            <a:avLst>
              <a:gd name="adj1" fmla="val -4096"/>
              <a:gd name="adj2" fmla="val 86331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মাঠ ফসলের অর্থনৈতিক গুরুত্ব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" r="8899"/>
          <a:stretch/>
        </p:blipFill>
        <p:spPr>
          <a:xfrm>
            <a:off x="5908185" y="537296"/>
            <a:ext cx="5599187" cy="4650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7317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76440" y="404171"/>
            <a:ext cx="5189431" cy="892931"/>
          </a:xfrm>
          <a:prstGeom prst="wedgeRoundRectCallout">
            <a:avLst>
              <a:gd name="adj1" fmla="val -4096"/>
              <a:gd name="adj2" fmla="val 86331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মাঠ ফসলের অর্থনৈতিক গুরুত্ব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51" y="647114"/>
            <a:ext cx="5041169" cy="4332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5" y="1753234"/>
            <a:ext cx="5210322" cy="34735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990751" y="5170563"/>
            <a:ext cx="4408769" cy="1328023"/>
          </a:xfrm>
          <a:prstGeom prst="roundRect">
            <a:avLst/>
          </a:prstGeom>
          <a:solidFill>
            <a:srgbClr val="95EE8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ডাল জাতীয় খাবার আমিষের চাহিদা মেটায়।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568" y="5354614"/>
            <a:ext cx="4408769" cy="1191816"/>
          </a:xfrm>
          <a:prstGeom prst="roundRect">
            <a:avLst/>
          </a:prstGeom>
          <a:solidFill>
            <a:srgbClr val="95EE8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তেল জাতীয় ফসল থেকে ভোজ্যতেল পাই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45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18040" y="444802"/>
            <a:ext cx="5189431" cy="892931"/>
          </a:xfrm>
          <a:prstGeom prst="wedgeRoundRectCallout">
            <a:avLst>
              <a:gd name="adj1" fmla="val -4096"/>
              <a:gd name="adj2" fmla="val 86331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মাঠ ফসলের অর্থনৈতিক গুরুত্ব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2" y="1782534"/>
            <a:ext cx="4906229" cy="37779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13" y="590844"/>
            <a:ext cx="5237900" cy="4698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9172" y="5798801"/>
            <a:ext cx="11162942" cy="7831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আখ ও সুগারবিট থেকে চিনি ও গুড়  তৈরি করা হয়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4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24" y="407963"/>
            <a:ext cx="5577839" cy="44467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04997" y="341323"/>
            <a:ext cx="5189431" cy="892931"/>
          </a:xfrm>
          <a:prstGeom prst="wedgeRoundRectCallout">
            <a:avLst>
              <a:gd name="adj1" fmla="val -4096"/>
              <a:gd name="adj2" fmla="val 86331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মাঠ ফসলের অর্থনৈতিক গুরুত্ব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7" y="1730324"/>
            <a:ext cx="5289027" cy="3792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7953" y="5728461"/>
            <a:ext cx="11162942" cy="7831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আঁশ ফসল থেকে সুতা, কাপড়,দড়ি বস্তা, কার্পেট ইত্যাদি তৈরি হয়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3" y="1242327"/>
            <a:ext cx="4723017" cy="4373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6033203" y="395592"/>
            <a:ext cx="5900329" cy="60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27739" y="1871528"/>
            <a:ext cx="5006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আঁশ জাতীয় ফসলকে কেন্দ্র করে কোন কোন শিল্প গড়ে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উঠেছে তা 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 করে ইহার অর্থনৈতিক গুরুত্ব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 কর 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9671" y="1027912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8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 </a:t>
            </a:r>
          </a:p>
        </p:txBody>
      </p:sp>
    </p:spTree>
    <p:extLst>
      <p:ext uri="{BB962C8B-B14F-4D97-AF65-F5344CB8AC3E}">
        <p14:creationId xmlns:p14="http://schemas.microsoft.com/office/powerpoint/2010/main" val="2424966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3111690" y="367939"/>
            <a:ext cx="5404513" cy="1171277"/>
          </a:xfrm>
          <a:prstGeom prst="cloud">
            <a:avLst/>
          </a:prstGeom>
          <a:solidFill>
            <a:srgbClr val="7030A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dirty="0">
              <a:ln/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751" y="1470925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ব্যবহারের উপর ভিত্তি করে মাঠ ফসলকে কয় ভাগে ভাগ করা হয়েছে?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751" y="2142519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ভাগে 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751" y="2696012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সুগার বিট কোন ধরনের ফসল?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751" y="3342343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6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চিনি ফসল।  </a:t>
            </a:r>
            <a:endParaRPr lang="bn-IN" sz="12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750" y="3988674"/>
            <a:ext cx="11151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কোনটি বিদেশে রপ্তানি করে আমরা প্রচুর বৈদেশিক মুদ্রা অর্জন করে থাকি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728" y="4635005"/>
            <a:ext cx="1147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পাট ও পাটজাত দ্রব্য</a:t>
            </a:r>
            <a:r>
              <a:rPr lang="bn-BD" sz="32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/>
              <a:solidFill>
                <a:srgbClr val="7030A0"/>
              </a:solidFill>
            </a:endParaRPr>
          </a:p>
          <a:p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728" y="5253084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পাখি ও মাছের খাদ্য হিসেবে কী কী  ব্যবহৃত হয়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728" y="5893714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6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গম,ভুট্টা ও ডাল ফসল।  </a:t>
            </a:r>
            <a:endParaRPr lang="bn-IN" sz="12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14669" y="1306399"/>
            <a:ext cx="3240359" cy="4245201"/>
            <a:chOff x="467544" y="1268760"/>
            <a:chExt cx="4544491" cy="4245201"/>
          </a:xfrm>
        </p:grpSpPr>
        <p:grpSp>
          <p:nvGrpSpPr>
            <p:cNvPr id="4" name="Group 3"/>
            <p:cNvGrpSpPr/>
            <p:nvPr/>
          </p:nvGrpSpPr>
          <p:grpSpPr>
            <a:xfrm>
              <a:off x="467544" y="1268760"/>
              <a:ext cx="4544491" cy="4245201"/>
              <a:chOff x="1011014" y="370344"/>
              <a:chExt cx="4544491" cy="424520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015007" y="370344"/>
                <a:ext cx="453650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60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</a:t>
                </a:r>
                <a:endParaRPr lang="en-US" sz="60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8" name="Picture 2" descr="Image result for home work suck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30" t="19356" r="7267" b="11461"/>
              <a:stretch/>
            </p:blipFill>
            <p:spPr bwMode="auto">
              <a:xfrm>
                <a:off x="1011014" y="1371318"/>
                <a:ext cx="4544491" cy="3244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Oval 4"/>
            <p:cNvSpPr/>
            <p:nvPr/>
          </p:nvSpPr>
          <p:spPr>
            <a:xfrm>
              <a:off x="2555776" y="4005064"/>
              <a:ext cx="252028" cy="28803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Moon 5"/>
            <p:cNvSpPr/>
            <p:nvPr/>
          </p:nvSpPr>
          <p:spPr>
            <a:xfrm rot="16200000">
              <a:off x="2535171" y="4128490"/>
              <a:ext cx="293237" cy="468052"/>
            </a:xfrm>
            <a:prstGeom prst="mo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80842" y="1184512"/>
            <a:ext cx="5628558" cy="4779450"/>
            <a:chOff x="4203289" y="1336427"/>
            <a:chExt cx="5294672" cy="4389217"/>
          </a:xfrm>
        </p:grpSpPr>
        <p:pic>
          <p:nvPicPr>
            <p:cNvPr id="10" name="Picture 4" descr="Image result for blackboard with teacher clipar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2"/>
            <a:stretch/>
          </p:blipFill>
          <p:spPr bwMode="auto">
            <a:xfrm>
              <a:off x="4350774" y="1336427"/>
              <a:ext cx="5147187" cy="4389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blackboard with teacher clipar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6" r="73174" b="57309"/>
            <a:stretch/>
          </p:blipFill>
          <p:spPr bwMode="auto">
            <a:xfrm flipV="1">
              <a:off x="4203289" y="3322255"/>
              <a:ext cx="1135627" cy="1728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983809" y="2004577"/>
            <a:ext cx="41167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দানা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চিনি ফসল চাষ করে কীভাবে অর্থনৈতিক ভাবে লাভবান হতে পারবে- তোমার উত্তরের সপক্ষে যুক্তি দাও।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6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004" y="542858"/>
            <a:ext cx="1720840" cy="18223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41300" b="1" dirty="0">
              <a:ln w="38100" cmpd="sng">
                <a:solidFill>
                  <a:srgbClr val="0066FF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2098" y="2659936"/>
            <a:ext cx="6600127" cy="2215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7047" y="601030"/>
            <a:ext cx="2063164" cy="17060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66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41300" b="1" dirty="0">
              <a:ln w="38100" cmpd="sng">
                <a:solidFill>
                  <a:srgbClr val="0066FF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1474" y="794575"/>
            <a:ext cx="1814313" cy="15371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66FF"/>
                  </a:solidFill>
                  <a:prstDash val="solid"/>
                </a:ln>
                <a:solidFill>
                  <a:srgbClr val="95EE8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41300" b="1" dirty="0">
              <a:ln w="38100" cmpd="sng">
                <a:solidFill>
                  <a:srgbClr val="0066FF"/>
                </a:solidFill>
                <a:prstDash val="solid"/>
              </a:ln>
              <a:solidFill>
                <a:srgbClr val="95EE8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1471" y="769899"/>
            <a:ext cx="2072437" cy="17558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7030A0"/>
                  </a:solidFill>
                  <a:prstDash val="solid"/>
                </a:ln>
                <a:solidFill>
                  <a:srgbClr val="95EE8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1300" b="1" dirty="0">
              <a:ln w="38100" cmpd="sng">
                <a:solidFill>
                  <a:srgbClr val="7030A0"/>
                </a:solidFill>
                <a:prstDash val="solid"/>
              </a:ln>
              <a:solidFill>
                <a:srgbClr val="95EE8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ভূট্টার পাতার উপর চারটি পাকা  ভূট্টা আছ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899" y="1419827"/>
            <a:ext cx="5251939" cy="39389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4"/>
          <a:stretch/>
        </p:blipFill>
        <p:spPr>
          <a:xfrm>
            <a:off x="6288253" y="2302983"/>
            <a:ext cx="5387927" cy="40963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8899" y="212486"/>
            <a:ext cx="1102728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কিছু ছবি দেখি-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698" y="5678367"/>
            <a:ext cx="3242603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ভূট্টা ক্ষেত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0914" y="1341140"/>
            <a:ext cx="3242603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সরিষা ক্ষেত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প্রথম ছবিতে ফসল লাগানোর উপযোগী মাঠ দেখা যাচ্ছে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2313" y="347785"/>
            <a:ext cx="5079170" cy="453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/>
          <a:stretch/>
        </p:blipFill>
        <p:spPr>
          <a:xfrm>
            <a:off x="6252262" y="976794"/>
            <a:ext cx="5327588" cy="4519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42314" y="5772830"/>
            <a:ext cx="10937536" cy="764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উত্তরঃ মাঠে ফসল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313" y="5772830"/>
            <a:ext cx="11029803" cy="924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চিত্রগুলোতে কি দেখতে পাচ্ছ?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111264" y="406522"/>
            <a:ext cx="7969469" cy="1949449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bn-BD" sz="6000" b="1" dirty="0" smtClean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পাঠঃ        </a:t>
            </a:r>
          </a:p>
          <a:p>
            <a:pPr algn="ctr"/>
            <a:r>
              <a:rPr lang="bn-BD" sz="6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u="sng" dirty="0" smtClean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395601" y="2851456"/>
            <a:ext cx="9400796" cy="3472432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3600" b="1" u="sng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8934" y="3387343"/>
            <a:ext cx="845412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মাঠ ফসলের পরিচিতি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অর্থনৈতিক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অধ্যায়-০৫ </a:t>
            </a:r>
          </a:p>
          <a:p>
            <a:pPr algn="ctr"/>
            <a:r>
              <a:rPr lang="bn-BD" sz="4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পাঠ-২  </a:t>
            </a:r>
            <a:endParaRPr lang="en-US" sz="4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8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287" y="244484"/>
            <a:ext cx="11741425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5649305"/>
              </p:ext>
            </p:extLst>
          </p:nvPr>
        </p:nvGraphicFramePr>
        <p:xfrm>
          <a:off x="1457738" y="1844684"/>
          <a:ext cx="9554819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114799" y="348505"/>
            <a:ext cx="3962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8918" y="1062126"/>
            <a:ext cx="5334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3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988255" y="189912"/>
            <a:ext cx="1951892" cy="64641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মাঠ ফসলের প্রকারভেদ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13129005"/>
              </p:ext>
            </p:extLst>
          </p:nvPr>
        </p:nvGraphicFramePr>
        <p:xfrm>
          <a:off x="3073010" y="119575"/>
          <a:ext cx="8926732" cy="6588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13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10158" y="425548"/>
            <a:ext cx="8229600" cy="792162"/>
          </a:xfrm>
          <a:prstGeom prst="wedgeRoundRectCallout">
            <a:avLst>
              <a:gd name="adj1" fmla="val -18269"/>
              <a:gd name="adj2" fmla="val 14063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1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দানা ফসল এর মধ্যে রয়েছে- 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এখানে দানা ফসলের উদাহরণ হিসেবে তিনটি ছবি দেয়া আছে। প্রথম ছবি  পাকা ধান গাছের যা ফসলের ভারে নুয়ে পড়ছে।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302" y="1440040"/>
            <a:ext cx="3496441" cy="31849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দ্বিতীয় ছবি গম ক্ষেতের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7039" y="1563374"/>
            <a:ext cx="3779561" cy="32196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তৃতীয় ছবিতে একটি পাকা ভূট্টা রয়েছে জার পিছনে ভূট্টার ক্ষেত দেখা যাচ্ছে।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895" y="2439022"/>
            <a:ext cx="3431990" cy="32681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75065" y="4783015"/>
            <a:ext cx="1967367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ধান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7207" y="5856610"/>
            <a:ext cx="196736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ভুট্টা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0992" y="5008602"/>
            <a:ext cx="2684593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গম ইত্যাদি 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Explosion 2 2"/>
          <p:cNvSpPr/>
          <p:nvPr/>
        </p:nvSpPr>
        <p:spPr>
          <a:xfrm rot="526354">
            <a:off x="706901" y="-28210"/>
            <a:ext cx="3334043" cy="2799471"/>
          </a:xfrm>
          <a:prstGeom prst="irregularSeal2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 ফসল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25521" y="2480095"/>
            <a:ext cx="3664242" cy="3334044"/>
            <a:chOff x="1502485" y="886264"/>
            <a:chExt cx="6065934" cy="58722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15" r="33973"/>
            <a:stretch/>
          </p:blipFill>
          <p:spPr>
            <a:xfrm>
              <a:off x="1502485" y="886264"/>
              <a:ext cx="6065934" cy="58722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7" t="10648" r="18307" b="10509"/>
            <a:stretch/>
          </p:blipFill>
          <p:spPr>
            <a:xfrm>
              <a:off x="5089747" y="886265"/>
              <a:ext cx="2478672" cy="21861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4747845" y="1033835"/>
            <a:ext cx="3376247" cy="3358802"/>
            <a:chOff x="5809956" y="720825"/>
            <a:chExt cx="3938955" cy="36508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58" r="12054"/>
            <a:stretch/>
          </p:blipFill>
          <p:spPr>
            <a:xfrm>
              <a:off x="5809956" y="720825"/>
              <a:ext cx="3938955" cy="36508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3" r="21047" b="25673"/>
            <a:stretch/>
          </p:blipFill>
          <p:spPr>
            <a:xfrm>
              <a:off x="5809956" y="720825"/>
              <a:ext cx="1407989" cy="1283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77" y="2267252"/>
            <a:ext cx="3250184" cy="35468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5522" y="5888504"/>
            <a:ext cx="366424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মসুর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5544" y="4491111"/>
            <a:ext cx="337624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মুগ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33777" y="5922499"/>
            <a:ext cx="32501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ছোলা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436</TotalTime>
  <Words>410</Words>
  <Application>Microsoft Office PowerPoint</Application>
  <PresentationFormat>Widescreen</PresentationFormat>
  <Paragraphs>113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Century Schoolbook</vt:lpstr>
      <vt:lpstr>Corbel</vt:lpstr>
      <vt:lpstr>NikoshBAN</vt:lpstr>
      <vt:lpstr>Feathered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38</cp:revision>
  <dcterms:created xsi:type="dcterms:W3CDTF">2017-09-18T11:44:56Z</dcterms:created>
  <dcterms:modified xsi:type="dcterms:W3CDTF">2017-09-29T16:55:06Z</dcterms:modified>
</cp:coreProperties>
</file>